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13"/>
  </p:notesMasterIdLst>
  <p:handoutMasterIdLst>
    <p:handoutMasterId r:id="rId14"/>
  </p:handoutMasterIdLst>
  <p:sldIdLst>
    <p:sldId id="256" r:id="rId8"/>
    <p:sldId id="257" r:id="rId9"/>
    <p:sldId id="258" r:id="rId10"/>
    <p:sldId id="259" r:id="rId11"/>
    <p:sldId id="260" r:id="rId12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FFFFFF"/>
    <a:srgbClr val="D9D9D9"/>
    <a:srgbClr val="C4C4C4"/>
    <a:srgbClr val="ADADAD"/>
    <a:srgbClr val="0085C3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4" autoAdjust="0"/>
    <p:restoredTop sz="93333" autoAdjust="0"/>
  </p:normalViewPr>
  <p:slideViewPr>
    <p:cSldViewPr snapToGrid="0">
      <p:cViewPr varScale="1">
        <p:scale>
          <a:sx n="114" d="100"/>
          <a:sy n="114" d="100"/>
        </p:scale>
        <p:origin x="176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1/4/18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1/4/18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1/4/18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1/4/18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1/4/18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  <a:endParaRPr lang="en-US" sz="2000" dirty="0" smtClean="0">
              <a:latin typeface="+mn-l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  <a:endParaRPr lang="en-US" sz="1200" dirty="0" smtClean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  <a:endParaRPr lang="en-US" sz="120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  <a:endParaRPr lang="en-US" sz="1200" dirty="0" smtClean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196378</TotalTime>
  <Words>60</Words>
  <Application>Microsoft Macintosh PowerPoint</Application>
  <PresentationFormat>On-screen Show (16:9)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2229</cp:revision>
  <cp:lastPrinted>2017-10-23T15:34:57Z</cp:lastPrinted>
  <dcterms:created xsi:type="dcterms:W3CDTF">2013-01-02T09:04:46Z</dcterms:created>
  <dcterms:modified xsi:type="dcterms:W3CDTF">2018-01-11T14:21:40Z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